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8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>
      <p:cViewPr varScale="1">
        <p:scale>
          <a:sx n="106" d="100"/>
          <a:sy n="106" d="100"/>
        </p:scale>
        <p:origin x="2344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6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9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3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0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6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0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3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9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0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A3219-18EC-4D09-B56F-5B2BF47D3446}" type="datetimeFigureOut">
              <a:rPr lang="en-US" smtClean="0"/>
              <a:t>7/1/25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E078-07F1-4AF0-8823-A56E543EE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2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9" r="26809" b="6142"/>
          <a:stretch/>
        </p:blipFill>
        <p:spPr>
          <a:xfrm>
            <a:off x="0" y="2446158"/>
            <a:ext cx="9144000" cy="4411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743200"/>
            <a:ext cx="2590800" cy="10510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26" y="-127094"/>
            <a:ext cx="8919074" cy="21844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342900" y="1219200"/>
            <a:ext cx="9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43689C"/>
              </a:solidFill>
              <a:latin typeface="Source Sans Pro Black" panose="020B0803030403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rgbClr val="43689C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Help support the City Rescue Mission by donating </a:t>
            </a:r>
          </a:p>
          <a:p>
            <a:pPr algn="ctr"/>
            <a:r>
              <a:rPr lang="en-US" sz="2800" b="1" dirty="0">
                <a:solidFill>
                  <a:srgbClr val="43689C"/>
                </a:solidFill>
                <a:latin typeface="Source Sans Pro Black" panose="020B0803030403020204" pitchFamily="34" charset="0"/>
                <a:cs typeface="Times New Roman" panose="02020603050405020304" pitchFamily="18" charset="0"/>
              </a:rPr>
              <a:t>school supplies now through August 29</a:t>
            </a:r>
          </a:p>
        </p:txBody>
      </p:sp>
    </p:spTree>
    <p:extLst>
      <p:ext uri="{BB962C8B-B14F-4D97-AF65-F5344CB8AC3E}">
        <p14:creationId xmlns:p14="http://schemas.microsoft.com/office/powerpoint/2010/main" val="679537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 Black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Renee Soderstrom</dc:creator>
  <cp:lastModifiedBy>Chris DeVivo</cp:lastModifiedBy>
  <cp:revision>9</cp:revision>
  <dcterms:created xsi:type="dcterms:W3CDTF">2018-06-27T13:34:51Z</dcterms:created>
  <dcterms:modified xsi:type="dcterms:W3CDTF">2025-07-01T16:57:52Z</dcterms:modified>
</cp:coreProperties>
</file>